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0"/>
  </p:normalViewPr>
  <p:slideViewPr>
    <p:cSldViewPr snapToGrid="0">
      <p:cViewPr varScale="1">
        <p:scale>
          <a:sx n="107" d="100"/>
          <a:sy n="107" d="100"/>
        </p:scale>
        <p:origin x="6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00553-B755-FDE4-6C74-6B4582470495}"/>
              </a:ext>
            </a:extLst>
          </p:cNvPr>
          <p:cNvSpPr/>
          <p:nvPr userDrawn="1"/>
        </p:nvSpPr>
        <p:spPr>
          <a:xfrm>
            <a:off x="0" y="0"/>
            <a:ext cx="838200" cy="9255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4993AF40-4147-2714-069D-15DD1BFB4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6" y="365125"/>
            <a:ext cx="5765180" cy="2378075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fr-CA" dirty="0"/>
              <a:t>Modifier le style du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0854487-A524-BB3E-AD69-FCDD4F85C82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56363" y="365125"/>
            <a:ext cx="5007091" cy="2378075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r>
              <a:rPr lang="fr-CA" dirty="0"/>
              <a:t>Modifier le style des sous-titres 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993F344-BFBF-84AA-0B20-3A3C2EB6E7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125755"/>
            <a:ext cx="12192000" cy="373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6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74F8E1-BC3C-8DC3-70D8-9CE0614C3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4A81CC0-718E-FDE1-A608-E4054EFA0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68F761-A14A-3A84-1486-3590AD1DA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93C7C9-8F29-B253-859A-B92C4873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BD1EDB-F1A5-867B-5A54-0D2D3B01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A38170-4615-8F9D-5A2C-8FA4BC51B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670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0A021-B39B-447B-DCE6-750E0F788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</a:defRPr>
            </a:lvl1pPr>
          </a:lstStyle>
          <a:p>
            <a:r>
              <a:rPr lang="fr-CA" dirty="0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FEC60-098C-C42E-47D2-3C82C6536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dirty="0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EB556D-9B96-8922-C8CB-28A72F39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1BBBAE-3320-BD39-D812-4D11DA7A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B94B10-AFDC-ACFD-F144-D653DF54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469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1AD75-6D07-A324-B508-81361920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5AFCD4-DC4A-1EC8-4FFE-D47827A7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BB065E-2E35-8CC1-4B32-577EB7C1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3B40C-BD93-CD8C-0C3D-36C4F88D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867A37-DBEC-7F11-7994-DC4D9774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20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4242B-440C-4F30-B7E1-72F25EDF1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B050"/>
                </a:solidFill>
              </a:defRPr>
            </a:lvl1pPr>
          </a:lstStyle>
          <a:p>
            <a:r>
              <a:rPr lang="fr-CA" dirty="0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E06FF-CE27-7DCD-6170-2E9F39855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5A7FB4-BEC4-7ECE-5187-82E604DB6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3071F9-2D1E-36C7-3B49-20D20D38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0CEDC8-2F1A-5A33-741D-CB4F8888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65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41547-A8D5-2FEF-0914-B022578F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5D608E-E271-0CAD-A464-AFA6FDC98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051F47-8651-A095-6FE7-55728AF63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F114BF-6BAB-A634-ECFF-4E3CAE03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CC60B6-B607-0D79-30FB-A7BB60F7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254CD6-D5E9-B954-BE06-A42C853AC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79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94E5B-654A-C50D-5287-931885D4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6EAF60-B442-8B6B-A0C4-88FDBD525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ECBAC3-FCC7-BBC6-D3A2-8EE1AB2E3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8D6CCFC-3BDD-1ADB-4D97-1DED987D9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334E2C9-A6FF-3B09-CBF8-85E1D9416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F78F02-FE43-8836-70FA-28D75EA4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6B5504-273F-0369-0433-47C147DA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9BC239-0939-D389-EB5D-A55D1D653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481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37B71-9993-B818-1507-8704E78BA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FDE153-BFD0-8DCE-2A37-5F585675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6BB5A6-5016-CE83-9731-DB5A7FF2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F1A90A-E00D-225B-B1F9-AC1D5C135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720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351079-3F55-CFD2-64F9-58D9A1DA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022B9F-A608-FA13-57D1-A3C8AD11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882D75-6C67-908D-815D-F08E7B87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36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696BC-D994-EF06-8DD8-C740213F0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 dirty="0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A2A5CB-43DF-320C-D4E8-70A7719C2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1F1BE9-C78C-EDA9-A01F-0F6C488B6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0B0F62-F993-FF32-3241-D1C755813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64C828-4C57-0779-BF38-B2A07A72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A1EC78-ADE0-FABE-538F-34B23F9CB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360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236D20-FA90-BB3F-BDFA-E8DB800E3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807E08-1962-0D11-3D14-61242BE43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27F6B5-6BCF-ADE9-1FF2-F5D2444F6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3AC1A7-A9AA-1B40-ADC3-18DB9BAC4C3C}" type="datetimeFigureOut">
              <a:rPr lang="fr-CA" smtClean="0"/>
              <a:t>2024-05-17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565D2-939F-400C-68A4-B232A85E1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F25729-B437-555C-EA54-D2D0ABDB4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662506-2E68-6249-B688-D2870BC07D1A}" type="slidenum">
              <a:rPr lang="fr-CA" smtClean="0"/>
              <a:t>‹n°›</a:t>
            </a:fld>
            <a:endParaRPr lang="fr-CA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3554BDE-16C8-D754-4F6D-32AEE8D35FC7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638371" y="4390003"/>
            <a:ext cx="2553629" cy="196634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7371CD9-AA7F-3E07-A577-83A2423414E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838200" cy="83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0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E3C09-37C2-9AB1-B07B-E8FDED6C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68B8D2-D7C6-C848-A1D3-51E6A00129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664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3341FF8-E4CC-D655-79C4-06DC4F8AA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2B252DF5-B52C-18D2-4820-9DCA8B624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42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3C1E3-4788-FF0A-0289-D26A3091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6BA43E-1DC0-77EB-8DF1-305493A2F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2442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3">
      <a:dk1>
        <a:srgbClr val="197505"/>
      </a:dk1>
      <a:lt1>
        <a:srgbClr val="FFFFFF"/>
      </a:lt1>
      <a:dk2>
        <a:srgbClr val="0F5C13"/>
      </a:dk2>
      <a:lt2>
        <a:srgbClr val="E8E8E8"/>
      </a:lt2>
      <a:accent1>
        <a:srgbClr val="378ECA"/>
      </a:accent1>
      <a:accent2>
        <a:srgbClr val="E97132"/>
      </a:accent2>
      <a:accent3>
        <a:srgbClr val="196B24"/>
      </a:accent3>
      <a:accent4>
        <a:srgbClr val="0F9ED5"/>
      </a:accent4>
      <a:accent5>
        <a:srgbClr val="DD6607"/>
      </a:accent5>
      <a:accent6>
        <a:srgbClr val="4EA72E"/>
      </a:accent6>
      <a:hlink>
        <a:srgbClr val="E6B610"/>
      </a:hlink>
      <a:folHlink>
        <a:srgbClr val="32B4E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Macintosh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Florian Meyer</dc:creator>
  <cp:lastModifiedBy>Florian Meyer</cp:lastModifiedBy>
  <cp:revision>5</cp:revision>
  <dcterms:created xsi:type="dcterms:W3CDTF">2024-05-15T21:55:10Z</dcterms:created>
  <dcterms:modified xsi:type="dcterms:W3CDTF">2024-05-17T21:32:53Z</dcterms:modified>
</cp:coreProperties>
</file>